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14"/>
  </p:notesMasterIdLst>
  <p:sldIdLst>
    <p:sldId id="256" r:id="rId2"/>
    <p:sldId id="257" r:id="rId3"/>
    <p:sldId id="258" r:id="rId4"/>
    <p:sldId id="259" r:id="rId5"/>
    <p:sldId id="260" r:id="rId6"/>
    <p:sldId id="264" r:id="rId7"/>
    <p:sldId id="261" r:id="rId8"/>
    <p:sldId id="262" r:id="rId9"/>
    <p:sldId id="263"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3" autoAdjust="0"/>
    <p:restoredTop sz="94650" autoAdjust="0"/>
  </p:normalViewPr>
  <p:slideViewPr>
    <p:cSldViewPr snapToGrid="0">
      <p:cViewPr varScale="1">
        <p:scale>
          <a:sx n="92" d="100"/>
          <a:sy n="92" d="100"/>
        </p:scale>
        <p:origin x="174" y="90"/>
      </p:cViewPr>
      <p:guideLst/>
    </p:cSldViewPr>
  </p:slideViewPr>
  <p:notesTextViewPr>
    <p:cViewPr>
      <p:scale>
        <a:sx n="1" d="1"/>
        <a:sy n="1" d="1"/>
      </p:scale>
      <p:origin x="0" y="-2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51C0FD-6966-4E80-8E05-9793A81F1C2F}" type="doc">
      <dgm:prSet loTypeId="urn:microsoft.com/office/officeart/2005/8/layout/hProcess3" loCatId="process" qsTypeId="urn:microsoft.com/office/officeart/2005/8/quickstyle/simple1" qsCatId="simple" csTypeId="urn:microsoft.com/office/officeart/2005/8/colors/accent1_2" csCatId="accent1" phldr="1"/>
      <dgm:spPr/>
    </dgm:pt>
    <dgm:pt modelId="{FCCBB356-3386-4F83-8089-4D31CDB23557}">
      <dgm:prSet phldrT="[Text]"/>
      <dgm:spPr/>
      <dgm:t>
        <a:bodyPr/>
        <a:lstStyle/>
        <a:p>
          <a:r>
            <a:rPr lang="en-US" dirty="0"/>
            <a:t>Collate data</a:t>
          </a:r>
        </a:p>
      </dgm:t>
    </dgm:pt>
    <dgm:pt modelId="{971E8602-A529-495E-830E-21A483013557}" type="parTrans" cxnId="{43560B03-0E48-464D-B1B4-4C85EAE38D6A}">
      <dgm:prSet/>
      <dgm:spPr/>
      <dgm:t>
        <a:bodyPr/>
        <a:lstStyle/>
        <a:p>
          <a:endParaRPr lang="en-US"/>
        </a:p>
      </dgm:t>
    </dgm:pt>
    <dgm:pt modelId="{499AD458-B1DF-4C3C-A5AF-3A66266EA527}" type="sibTrans" cxnId="{43560B03-0E48-464D-B1B4-4C85EAE38D6A}">
      <dgm:prSet/>
      <dgm:spPr/>
      <dgm:t>
        <a:bodyPr/>
        <a:lstStyle/>
        <a:p>
          <a:endParaRPr lang="en-US"/>
        </a:p>
      </dgm:t>
    </dgm:pt>
    <dgm:pt modelId="{69E374BD-FDF1-4B2D-8207-4DCB2EDFDD11}">
      <dgm:prSet phldrT="[Text]"/>
      <dgm:spPr/>
      <dgm:t>
        <a:bodyPr/>
        <a:lstStyle/>
        <a:p>
          <a:r>
            <a:rPr lang="en-US" dirty="0"/>
            <a:t>Ask questions &amp; make inferences</a:t>
          </a:r>
        </a:p>
      </dgm:t>
    </dgm:pt>
    <dgm:pt modelId="{212FBB50-D71E-49B9-A134-4C67BD9A1511}" type="parTrans" cxnId="{78B564F0-ECAA-4268-B566-26BA7F01E683}">
      <dgm:prSet/>
      <dgm:spPr/>
      <dgm:t>
        <a:bodyPr/>
        <a:lstStyle/>
        <a:p>
          <a:endParaRPr lang="en-US"/>
        </a:p>
      </dgm:t>
    </dgm:pt>
    <dgm:pt modelId="{96D550A2-875D-4D2D-9B9E-65C3C4233ED7}" type="sibTrans" cxnId="{78B564F0-ECAA-4268-B566-26BA7F01E683}">
      <dgm:prSet/>
      <dgm:spPr/>
      <dgm:t>
        <a:bodyPr/>
        <a:lstStyle/>
        <a:p>
          <a:endParaRPr lang="en-US"/>
        </a:p>
      </dgm:t>
    </dgm:pt>
    <dgm:pt modelId="{012DA6FA-D5EB-4397-9810-EDFF8B9AE3BA}">
      <dgm:prSet phldrT="[Text]"/>
      <dgm:spPr/>
      <dgm:t>
        <a:bodyPr/>
        <a:lstStyle/>
        <a:p>
          <a:r>
            <a:rPr lang="en-US" dirty="0"/>
            <a:t>Create information</a:t>
          </a:r>
        </a:p>
      </dgm:t>
    </dgm:pt>
    <dgm:pt modelId="{AB35E4A2-C56C-4931-A0C5-B226D69982B0}" type="parTrans" cxnId="{52FD00EA-2E04-4A98-B7A3-FE1A9ECB46C1}">
      <dgm:prSet/>
      <dgm:spPr/>
      <dgm:t>
        <a:bodyPr/>
        <a:lstStyle/>
        <a:p>
          <a:endParaRPr lang="en-US"/>
        </a:p>
      </dgm:t>
    </dgm:pt>
    <dgm:pt modelId="{470C9868-A344-467A-9D0D-913C19C301E1}" type="sibTrans" cxnId="{52FD00EA-2E04-4A98-B7A3-FE1A9ECB46C1}">
      <dgm:prSet/>
      <dgm:spPr/>
      <dgm:t>
        <a:bodyPr/>
        <a:lstStyle/>
        <a:p>
          <a:endParaRPr lang="en-US"/>
        </a:p>
      </dgm:t>
    </dgm:pt>
    <dgm:pt modelId="{BFBD5C65-D4EB-41F0-A375-620A961D0F3B}" type="pres">
      <dgm:prSet presAssocID="{5851C0FD-6966-4E80-8E05-9793A81F1C2F}" presName="Name0" presStyleCnt="0">
        <dgm:presLayoutVars>
          <dgm:dir/>
          <dgm:animLvl val="lvl"/>
          <dgm:resizeHandles val="exact"/>
        </dgm:presLayoutVars>
      </dgm:prSet>
      <dgm:spPr/>
    </dgm:pt>
    <dgm:pt modelId="{38ECD19B-88B3-4188-A0F6-53355901C2D1}" type="pres">
      <dgm:prSet presAssocID="{5851C0FD-6966-4E80-8E05-9793A81F1C2F}" presName="dummy" presStyleCnt="0"/>
      <dgm:spPr/>
    </dgm:pt>
    <dgm:pt modelId="{402C5564-4FBF-468B-94E4-2501CFD95470}" type="pres">
      <dgm:prSet presAssocID="{5851C0FD-6966-4E80-8E05-9793A81F1C2F}" presName="linH" presStyleCnt="0"/>
      <dgm:spPr/>
    </dgm:pt>
    <dgm:pt modelId="{14FD1587-8E19-455D-9F0A-1646DDBB13F2}" type="pres">
      <dgm:prSet presAssocID="{5851C0FD-6966-4E80-8E05-9793A81F1C2F}" presName="padding1" presStyleCnt="0"/>
      <dgm:spPr/>
    </dgm:pt>
    <dgm:pt modelId="{F2254C71-6380-4D7D-A600-A72185126FC6}" type="pres">
      <dgm:prSet presAssocID="{FCCBB356-3386-4F83-8089-4D31CDB23557}" presName="linV" presStyleCnt="0"/>
      <dgm:spPr/>
    </dgm:pt>
    <dgm:pt modelId="{5BA80BE1-C055-47E9-9D03-A5A896DE8167}" type="pres">
      <dgm:prSet presAssocID="{FCCBB356-3386-4F83-8089-4D31CDB23557}" presName="spVertical1" presStyleCnt="0"/>
      <dgm:spPr/>
    </dgm:pt>
    <dgm:pt modelId="{FA329EB1-441C-4D20-A40C-B5C976D48EEF}" type="pres">
      <dgm:prSet presAssocID="{FCCBB356-3386-4F83-8089-4D31CDB23557}" presName="parTx" presStyleLbl="revTx" presStyleIdx="0" presStyleCnt="3">
        <dgm:presLayoutVars>
          <dgm:chMax val="0"/>
          <dgm:chPref val="0"/>
          <dgm:bulletEnabled val="1"/>
        </dgm:presLayoutVars>
      </dgm:prSet>
      <dgm:spPr/>
      <dgm:t>
        <a:bodyPr/>
        <a:lstStyle/>
        <a:p>
          <a:endParaRPr lang="en-GB"/>
        </a:p>
      </dgm:t>
    </dgm:pt>
    <dgm:pt modelId="{1961EAB4-A95C-431B-8C66-E9B76F4EAFF0}" type="pres">
      <dgm:prSet presAssocID="{FCCBB356-3386-4F83-8089-4D31CDB23557}" presName="spVertical2" presStyleCnt="0"/>
      <dgm:spPr/>
    </dgm:pt>
    <dgm:pt modelId="{F4EE3B06-82AF-4D6C-A4E6-27810F635D4C}" type="pres">
      <dgm:prSet presAssocID="{FCCBB356-3386-4F83-8089-4D31CDB23557}" presName="spVertical3" presStyleCnt="0"/>
      <dgm:spPr/>
    </dgm:pt>
    <dgm:pt modelId="{8AABAD6F-757E-4CBA-9BB0-05B9768E9B1A}" type="pres">
      <dgm:prSet presAssocID="{499AD458-B1DF-4C3C-A5AF-3A66266EA527}" presName="space" presStyleCnt="0"/>
      <dgm:spPr/>
    </dgm:pt>
    <dgm:pt modelId="{EA556304-9632-42BB-97FE-2C42B9DE58D8}" type="pres">
      <dgm:prSet presAssocID="{69E374BD-FDF1-4B2D-8207-4DCB2EDFDD11}" presName="linV" presStyleCnt="0"/>
      <dgm:spPr/>
    </dgm:pt>
    <dgm:pt modelId="{47F23B06-746A-49FE-8A0F-DB2D874B5082}" type="pres">
      <dgm:prSet presAssocID="{69E374BD-FDF1-4B2D-8207-4DCB2EDFDD11}" presName="spVertical1" presStyleCnt="0"/>
      <dgm:spPr/>
    </dgm:pt>
    <dgm:pt modelId="{6C2DD300-EE51-4420-BE22-2DA12E8BE962}" type="pres">
      <dgm:prSet presAssocID="{69E374BD-FDF1-4B2D-8207-4DCB2EDFDD11}" presName="parTx" presStyleLbl="revTx" presStyleIdx="1" presStyleCnt="3">
        <dgm:presLayoutVars>
          <dgm:chMax val="0"/>
          <dgm:chPref val="0"/>
          <dgm:bulletEnabled val="1"/>
        </dgm:presLayoutVars>
      </dgm:prSet>
      <dgm:spPr/>
      <dgm:t>
        <a:bodyPr/>
        <a:lstStyle/>
        <a:p>
          <a:endParaRPr lang="en-GB"/>
        </a:p>
      </dgm:t>
    </dgm:pt>
    <dgm:pt modelId="{1A0259EA-F946-41B4-8CFF-88C2D23B2C46}" type="pres">
      <dgm:prSet presAssocID="{69E374BD-FDF1-4B2D-8207-4DCB2EDFDD11}" presName="spVertical2" presStyleCnt="0"/>
      <dgm:spPr/>
    </dgm:pt>
    <dgm:pt modelId="{31A5A5CE-D70B-4FE8-93F4-9C8328B59EE3}" type="pres">
      <dgm:prSet presAssocID="{69E374BD-FDF1-4B2D-8207-4DCB2EDFDD11}" presName="spVertical3" presStyleCnt="0"/>
      <dgm:spPr/>
    </dgm:pt>
    <dgm:pt modelId="{6CE2FBD5-E0C7-45B9-81F5-3106327AED11}" type="pres">
      <dgm:prSet presAssocID="{96D550A2-875D-4D2D-9B9E-65C3C4233ED7}" presName="space" presStyleCnt="0"/>
      <dgm:spPr/>
    </dgm:pt>
    <dgm:pt modelId="{FFFA9EFA-3EAA-4358-ABF9-5C885355ED12}" type="pres">
      <dgm:prSet presAssocID="{012DA6FA-D5EB-4397-9810-EDFF8B9AE3BA}" presName="linV" presStyleCnt="0"/>
      <dgm:spPr/>
    </dgm:pt>
    <dgm:pt modelId="{09923655-44A8-438A-945A-0D552D9AA449}" type="pres">
      <dgm:prSet presAssocID="{012DA6FA-D5EB-4397-9810-EDFF8B9AE3BA}" presName="spVertical1" presStyleCnt="0"/>
      <dgm:spPr/>
    </dgm:pt>
    <dgm:pt modelId="{FEAD5CDC-B229-450F-92DD-875C2EB024FA}" type="pres">
      <dgm:prSet presAssocID="{012DA6FA-D5EB-4397-9810-EDFF8B9AE3BA}" presName="parTx" presStyleLbl="revTx" presStyleIdx="2" presStyleCnt="3">
        <dgm:presLayoutVars>
          <dgm:chMax val="0"/>
          <dgm:chPref val="0"/>
          <dgm:bulletEnabled val="1"/>
        </dgm:presLayoutVars>
      </dgm:prSet>
      <dgm:spPr/>
      <dgm:t>
        <a:bodyPr/>
        <a:lstStyle/>
        <a:p>
          <a:endParaRPr lang="en-GB"/>
        </a:p>
      </dgm:t>
    </dgm:pt>
    <dgm:pt modelId="{405097E4-4AAD-44E9-8AFB-124050AE36D7}" type="pres">
      <dgm:prSet presAssocID="{012DA6FA-D5EB-4397-9810-EDFF8B9AE3BA}" presName="spVertical2" presStyleCnt="0"/>
      <dgm:spPr/>
    </dgm:pt>
    <dgm:pt modelId="{30EAA880-C0C2-4D7F-BD86-BD4CC2EC6F98}" type="pres">
      <dgm:prSet presAssocID="{012DA6FA-D5EB-4397-9810-EDFF8B9AE3BA}" presName="spVertical3" presStyleCnt="0"/>
      <dgm:spPr/>
    </dgm:pt>
    <dgm:pt modelId="{023835C4-11AE-45DF-85DD-F8DE4C3916C4}" type="pres">
      <dgm:prSet presAssocID="{5851C0FD-6966-4E80-8E05-9793A81F1C2F}" presName="padding2" presStyleCnt="0"/>
      <dgm:spPr/>
    </dgm:pt>
    <dgm:pt modelId="{AA88FD2B-782C-4CA2-9BDA-B21C24934E94}" type="pres">
      <dgm:prSet presAssocID="{5851C0FD-6966-4E80-8E05-9793A81F1C2F}" presName="negArrow" presStyleCnt="0"/>
      <dgm:spPr/>
    </dgm:pt>
    <dgm:pt modelId="{262F3968-8273-4720-8366-2942E71EF1FD}" type="pres">
      <dgm:prSet presAssocID="{5851C0FD-6966-4E80-8E05-9793A81F1C2F}" presName="backgroundArrow" presStyleLbl="node1" presStyleIdx="0" presStyleCnt="1" custLinFactNeighborY="-4080"/>
      <dgm:spPr/>
    </dgm:pt>
  </dgm:ptLst>
  <dgm:cxnLst>
    <dgm:cxn modelId="{43560B03-0E48-464D-B1B4-4C85EAE38D6A}" srcId="{5851C0FD-6966-4E80-8E05-9793A81F1C2F}" destId="{FCCBB356-3386-4F83-8089-4D31CDB23557}" srcOrd="0" destOrd="0" parTransId="{971E8602-A529-495E-830E-21A483013557}" sibTransId="{499AD458-B1DF-4C3C-A5AF-3A66266EA527}"/>
    <dgm:cxn modelId="{E40E37F9-72A8-44AE-87DC-E7D6B7738100}" type="presOf" srcId="{FCCBB356-3386-4F83-8089-4D31CDB23557}" destId="{FA329EB1-441C-4D20-A40C-B5C976D48EEF}" srcOrd="0" destOrd="0" presId="urn:microsoft.com/office/officeart/2005/8/layout/hProcess3"/>
    <dgm:cxn modelId="{10DAD7D6-F850-4907-819F-2E9D049DBECE}" type="presOf" srcId="{012DA6FA-D5EB-4397-9810-EDFF8B9AE3BA}" destId="{FEAD5CDC-B229-450F-92DD-875C2EB024FA}" srcOrd="0" destOrd="0" presId="urn:microsoft.com/office/officeart/2005/8/layout/hProcess3"/>
    <dgm:cxn modelId="{2CA925F1-1C93-4DAD-908F-1B8E97BC5E08}" type="presOf" srcId="{69E374BD-FDF1-4B2D-8207-4DCB2EDFDD11}" destId="{6C2DD300-EE51-4420-BE22-2DA12E8BE962}" srcOrd="0" destOrd="0" presId="urn:microsoft.com/office/officeart/2005/8/layout/hProcess3"/>
    <dgm:cxn modelId="{78B564F0-ECAA-4268-B566-26BA7F01E683}" srcId="{5851C0FD-6966-4E80-8E05-9793A81F1C2F}" destId="{69E374BD-FDF1-4B2D-8207-4DCB2EDFDD11}" srcOrd="1" destOrd="0" parTransId="{212FBB50-D71E-49B9-A134-4C67BD9A1511}" sibTransId="{96D550A2-875D-4D2D-9B9E-65C3C4233ED7}"/>
    <dgm:cxn modelId="{EBD830E9-F424-4A67-9A68-E758C4360B09}" type="presOf" srcId="{5851C0FD-6966-4E80-8E05-9793A81F1C2F}" destId="{BFBD5C65-D4EB-41F0-A375-620A961D0F3B}" srcOrd="0" destOrd="0" presId="urn:microsoft.com/office/officeart/2005/8/layout/hProcess3"/>
    <dgm:cxn modelId="{52FD00EA-2E04-4A98-B7A3-FE1A9ECB46C1}" srcId="{5851C0FD-6966-4E80-8E05-9793A81F1C2F}" destId="{012DA6FA-D5EB-4397-9810-EDFF8B9AE3BA}" srcOrd="2" destOrd="0" parTransId="{AB35E4A2-C56C-4931-A0C5-B226D69982B0}" sibTransId="{470C9868-A344-467A-9D0D-913C19C301E1}"/>
    <dgm:cxn modelId="{B93E0830-33DC-48A9-A477-E641E3F538F1}" type="presParOf" srcId="{BFBD5C65-D4EB-41F0-A375-620A961D0F3B}" destId="{38ECD19B-88B3-4188-A0F6-53355901C2D1}" srcOrd="0" destOrd="0" presId="urn:microsoft.com/office/officeart/2005/8/layout/hProcess3"/>
    <dgm:cxn modelId="{BC2B20A0-920D-4FA7-9F49-3670B06CAF2A}" type="presParOf" srcId="{BFBD5C65-D4EB-41F0-A375-620A961D0F3B}" destId="{402C5564-4FBF-468B-94E4-2501CFD95470}" srcOrd="1" destOrd="0" presId="urn:microsoft.com/office/officeart/2005/8/layout/hProcess3"/>
    <dgm:cxn modelId="{D35A5FF4-9CBF-4EDF-BA2C-36E88DA61BB6}" type="presParOf" srcId="{402C5564-4FBF-468B-94E4-2501CFD95470}" destId="{14FD1587-8E19-455D-9F0A-1646DDBB13F2}" srcOrd="0" destOrd="0" presId="urn:microsoft.com/office/officeart/2005/8/layout/hProcess3"/>
    <dgm:cxn modelId="{E32BC938-288B-40E0-945F-09AC5A38F5AF}" type="presParOf" srcId="{402C5564-4FBF-468B-94E4-2501CFD95470}" destId="{F2254C71-6380-4D7D-A600-A72185126FC6}" srcOrd="1" destOrd="0" presId="urn:microsoft.com/office/officeart/2005/8/layout/hProcess3"/>
    <dgm:cxn modelId="{F567CC5E-2ED0-418B-8D21-D3DA8A9DA5C6}" type="presParOf" srcId="{F2254C71-6380-4D7D-A600-A72185126FC6}" destId="{5BA80BE1-C055-47E9-9D03-A5A896DE8167}" srcOrd="0" destOrd="0" presId="urn:microsoft.com/office/officeart/2005/8/layout/hProcess3"/>
    <dgm:cxn modelId="{A1C5C3E5-2311-4C7B-8413-F1F21BA7D10B}" type="presParOf" srcId="{F2254C71-6380-4D7D-A600-A72185126FC6}" destId="{FA329EB1-441C-4D20-A40C-B5C976D48EEF}" srcOrd="1" destOrd="0" presId="urn:microsoft.com/office/officeart/2005/8/layout/hProcess3"/>
    <dgm:cxn modelId="{EB7CEBC3-2420-4166-93CF-D0664D6367E5}" type="presParOf" srcId="{F2254C71-6380-4D7D-A600-A72185126FC6}" destId="{1961EAB4-A95C-431B-8C66-E9B76F4EAFF0}" srcOrd="2" destOrd="0" presId="urn:microsoft.com/office/officeart/2005/8/layout/hProcess3"/>
    <dgm:cxn modelId="{37F27977-A9E9-4DCE-8596-00D29D73108E}" type="presParOf" srcId="{F2254C71-6380-4D7D-A600-A72185126FC6}" destId="{F4EE3B06-82AF-4D6C-A4E6-27810F635D4C}" srcOrd="3" destOrd="0" presId="urn:microsoft.com/office/officeart/2005/8/layout/hProcess3"/>
    <dgm:cxn modelId="{EA16A7D9-B0BB-4607-9068-779D94FE2C28}" type="presParOf" srcId="{402C5564-4FBF-468B-94E4-2501CFD95470}" destId="{8AABAD6F-757E-4CBA-9BB0-05B9768E9B1A}" srcOrd="2" destOrd="0" presId="urn:microsoft.com/office/officeart/2005/8/layout/hProcess3"/>
    <dgm:cxn modelId="{1976FEEB-09DF-4205-97DD-8B2D7DADF5B0}" type="presParOf" srcId="{402C5564-4FBF-468B-94E4-2501CFD95470}" destId="{EA556304-9632-42BB-97FE-2C42B9DE58D8}" srcOrd="3" destOrd="0" presId="urn:microsoft.com/office/officeart/2005/8/layout/hProcess3"/>
    <dgm:cxn modelId="{08EAF3A2-ACAE-4198-B1E5-0D64C0B1E56A}" type="presParOf" srcId="{EA556304-9632-42BB-97FE-2C42B9DE58D8}" destId="{47F23B06-746A-49FE-8A0F-DB2D874B5082}" srcOrd="0" destOrd="0" presId="urn:microsoft.com/office/officeart/2005/8/layout/hProcess3"/>
    <dgm:cxn modelId="{7CB3F8F0-C008-475B-825F-CB3A87E44A51}" type="presParOf" srcId="{EA556304-9632-42BB-97FE-2C42B9DE58D8}" destId="{6C2DD300-EE51-4420-BE22-2DA12E8BE962}" srcOrd="1" destOrd="0" presId="urn:microsoft.com/office/officeart/2005/8/layout/hProcess3"/>
    <dgm:cxn modelId="{AA8B4C00-60A4-4DA5-89E1-F02E1D500FE3}" type="presParOf" srcId="{EA556304-9632-42BB-97FE-2C42B9DE58D8}" destId="{1A0259EA-F946-41B4-8CFF-88C2D23B2C46}" srcOrd="2" destOrd="0" presId="urn:microsoft.com/office/officeart/2005/8/layout/hProcess3"/>
    <dgm:cxn modelId="{61FC701D-3DB6-45DB-AA1A-43398949F441}" type="presParOf" srcId="{EA556304-9632-42BB-97FE-2C42B9DE58D8}" destId="{31A5A5CE-D70B-4FE8-93F4-9C8328B59EE3}" srcOrd="3" destOrd="0" presId="urn:microsoft.com/office/officeart/2005/8/layout/hProcess3"/>
    <dgm:cxn modelId="{76BB5382-E3F4-4696-970E-6FC5AF58456B}" type="presParOf" srcId="{402C5564-4FBF-468B-94E4-2501CFD95470}" destId="{6CE2FBD5-E0C7-45B9-81F5-3106327AED11}" srcOrd="4" destOrd="0" presId="urn:microsoft.com/office/officeart/2005/8/layout/hProcess3"/>
    <dgm:cxn modelId="{63595127-511C-43F0-AA68-0A6035697A9A}" type="presParOf" srcId="{402C5564-4FBF-468B-94E4-2501CFD95470}" destId="{FFFA9EFA-3EAA-4358-ABF9-5C885355ED12}" srcOrd="5" destOrd="0" presId="urn:microsoft.com/office/officeart/2005/8/layout/hProcess3"/>
    <dgm:cxn modelId="{9B85CD73-097C-4763-8FCC-0CDDDFABF66A}" type="presParOf" srcId="{FFFA9EFA-3EAA-4358-ABF9-5C885355ED12}" destId="{09923655-44A8-438A-945A-0D552D9AA449}" srcOrd="0" destOrd="0" presId="urn:microsoft.com/office/officeart/2005/8/layout/hProcess3"/>
    <dgm:cxn modelId="{431A8CB7-F824-4E32-AD0D-6313950AB092}" type="presParOf" srcId="{FFFA9EFA-3EAA-4358-ABF9-5C885355ED12}" destId="{FEAD5CDC-B229-450F-92DD-875C2EB024FA}" srcOrd="1" destOrd="0" presId="urn:microsoft.com/office/officeart/2005/8/layout/hProcess3"/>
    <dgm:cxn modelId="{0698EC5E-EB7F-414A-8F1E-AFD53CCC99C3}" type="presParOf" srcId="{FFFA9EFA-3EAA-4358-ABF9-5C885355ED12}" destId="{405097E4-4AAD-44E9-8AFB-124050AE36D7}" srcOrd="2" destOrd="0" presId="urn:microsoft.com/office/officeart/2005/8/layout/hProcess3"/>
    <dgm:cxn modelId="{1DC98E2E-B871-40EB-BBAF-5D79653E1ADB}" type="presParOf" srcId="{FFFA9EFA-3EAA-4358-ABF9-5C885355ED12}" destId="{30EAA880-C0C2-4D7F-BD86-BD4CC2EC6F98}" srcOrd="3" destOrd="0" presId="urn:microsoft.com/office/officeart/2005/8/layout/hProcess3"/>
    <dgm:cxn modelId="{E8FB6A21-36B6-4560-9804-2C3E546EB4A2}" type="presParOf" srcId="{402C5564-4FBF-468B-94E4-2501CFD95470}" destId="{023835C4-11AE-45DF-85DD-F8DE4C3916C4}" srcOrd="6" destOrd="0" presId="urn:microsoft.com/office/officeart/2005/8/layout/hProcess3"/>
    <dgm:cxn modelId="{0A7FC2A1-0A6D-4FCA-8586-673556CFBF41}" type="presParOf" srcId="{402C5564-4FBF-468B-94E4-2501CFD95470}" destId="{AA88FD2B-782C-4CA2-9BDA-B21C24934E94}" srcOrd="7" destOrd="0" presId="urn:microsoft.com/office/officeart/2005/8/layout/hProcess3"/>
    <dgm:cxn modelId="{68C5FFDD-0A31-4610-BD58-D1D2C5EC096F}" type="presParOf" srcId="{402C5564-4FBF-468B-94E4-2501CFD95470}" destId="{262F3968-8273-4720-8366-2942E71EF1FD}" srcOrd="8"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E45195-CAFA-42A5-A8F3-D458BF5AC944}"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GB"/>
        </a:p>
      </dgm:t>
    </dgm:pt>
    <dgm:pt modelId="{67164C7B-73FE-4DCB-B797-C4E1B6587B3E}">
      <dgm:prSet phldrT="[Text]"/>
      <dgm:spPr/>
      <dgm:t>
        <a:bodyPr/>
        <a:lstStyle/>
        <a:p>
          <a:r>
            <a:rPr lang="en-GB" dirty="0" err="1"/>
            <a:t>LectureCast</a:t>
          </a:r>
          <a:endParaRPr lang="en-GB" dirty="0"/>
        </a:p>
      </dgm:t>
    </dgm:pt>
    <dgm:pt modelId="{FEE8C316-E6E1-4D49-B908-FF08BCEBE51F}" type="parTrans" cxnId="{28082410-9441-450B-BFB0-8657531FD6D5}">
      <dgm:prSet/>
      <dgm:spPr/>
      <dgm:t>
        <a:bodyPr/>
        <a:lstStyle/>
        <a:p>
          <a:endParaRPr lang="en-GB"/>
        </a:p>
      </dgm:t>
    </dgm:pt>
    <dgm:pt modelId="{92052A62-D94B-40EF-BB77-EF17FEECA4BD}" type="sibTrans" cxnId="{28082410-9441-450B-BFB0-8657531FD6D5}">
      <dgm:prSet/>
      <dgm:spPr/>
      <dgm:t>
        <a:bodyPr/>
        <a:lstStyle/>
        <a:p>
          <a:endParaRPr lang="en-GB"/>
        </a:p>
      </dgm:t>
    </dgm:pt>
    <dgm:pt modelId="{D73D3B11-0431-4A60-B957-813C46498DE3}">
      <dgm:prSet phldrT="[Text]"/>
      <dgm:spPr/>
      <dgm:t>
        <a:bodyPr/>
        <a:lstStyle/>
        <a:p>
          <a:r>
            <a:rPr lang="en-GB" dirty="0"/>
            <a:t>Moodle</a:t>
          </a:r>
        </a:p>
      </dgm:t>
    </dgm:pt>
    <dgm:pt modelId="{293E0F12-A6AD-415B-8FFB-DBCAEB23C47D}" type="parTrans" cxnId="{7E4868A7-4FE4-4D4C-9C8A-98F7D4BEEDC4}">
      <dgm:prSet/>
      <dgm:spPr/>
      <dgm:t>
        <a:bodyPr/>
        <a:lstStyle/>
        <a:p>
          <a:endParaRPr lang="en-GB"/>
        </a:p>
      </dgm:t>
    </dgm:pt>
    <dgm:pt modelId="{BAFEBD44-6722-4310-9525-A2E7DB1581AD}" type="sibTrans" cxnId="{7E4868A7-4FE4-4D4C-9C8A-98F7D4BEEDC4}">
      <dgm:prSet/>
      <dgm:spPr/>
      <dgm:t>
        <a:bodyPr/>
        <a:lstStyle/>
        <a:p>
          <a:endParaRPr lang="en-GB"/>
        </a:p>
      </dgm:t>
    </dgm:pt>
    <dgm:pt modelId="{DB5A1E2C-D2B4-46B5-8CB0-4775AFE1A1D6}">
      <dgm:prSet phldrT="[Text]"/>
      <dgm:spPr/>
      <dgm:t>
        <a:bodyPr/>
        <a:lstStyle/>
        <a:p>
          <a:r>
            <a:rPr lang="en-GB" dirty="0"/>
            <a:t>Library Loans</a:t>
          </a:r>
        </a:p>
      </dgm:t>
    </dgm:pt>
    <dgm:pt modelId="{FBD46DA1-FAC5-4680-87C9-84F1C03581B2}" type="parTrans" cxnId="{B39F5254-911C-4B55-9FF1-3912917C72C3}">
      <dgm:prSet/>
      <dgm:spPr/>
      <dgm:t>
        <a:bodyPr/>
        <a:lstStyle/>
        <a:p>
          <a:endParaRPr lang="en-GB"/>
        </a:p>
      </dgm:t>
    </dgm:pt>
    <dgm:pt modelId="{CDFEB1DF-716D-4252-8C1C-38521030BC38}" type="sibTrans" cxnId="{B39F5254-911C-4B55-9FF1-3912917C72C3}">
      <dgm:prSet/>
      <dgm:spPr/>
      <dgm:t>
        <a:bodyPr/>
        <a:lstStyle/>
        <a:p>
          <a:endParaRPr lang="en-GB"/>
        </a:p>
      </dgm:t>
    </dgm:pt>
    <dgm:pt modelId="{65B1F159-400A-4BC2-B3FD-0D03972F494C}">
      <dgm:prSet phldrT="[Text]"/>
      <dgm:spPr/>
      <dgm:t>
        <a:bodyPr/>
        <a:lstStyle/>
        <a:p>
          <a:r>
            <a:rPr lang="en-GB" dirty="0">
              <a:solidFill>
                <a:srgbClr val="002060"/>
              </a:solidFill>
            </a:rPr>
            <a:t>Learning</a:t>
          </a:r>
        </a:p>
      </dgm:t>
    </dgm:pt>
    <dgm:pt modelId="{78ECE7DC-23CA-41A4-B937-A7186841DF85}" type="parTrans" cxnId="{8AA1074E-AFC6-4FA5-AD84-5667B6B0CBF1}">
      <dgm:prSet/>
      <dgm:spPr/>
      <dgm:t>
        <a:bodyPr/>
        <a:lstStyle/>
        <a:p>
          <a:endParaRPr lang="en-GB"/>
        </a:p>
      </dgm:t>
    </dgm:pt>
    <dgm:pt modelId="{CA6BD4E6-0AB6-41BC-998F-4132EB16A0C2}" type="sibTrans" cxnId="{8AA1074E-AFC6-4FA5-AD84-5667B6B0CBF1}">
      <dgm:prSet/>
      <dgm:spPr/>
      <dgm:t>
        <a:bodyPr/>
        <a:lstStyle/>
        <a:p>
          <a:endParaRPr lang="en-GB"/>
        </a:p>
      </dgm:t>
    </dgm:pt>
    <dgm:pt modelId="{B951F4FF-5F1A-44AA-B516-88CC98DDE0F3}" type="pres">
      <dgm:prSet presAssocID="{09E45195-CAFA-42A5-A8F3-D458BF5AC944}" presName="Name0" presStyleCnt="0">
        <dgm:presLayoutVars>
          <dgm:chMax val="4"/>
          <dgm:resizeHandles val="exact"/>
        </dgm:presLayoutVars>
      </dgm:prSet>
      <dgm:spPr/>
      <dgm:t>
        <a:bodyPr/>
        <a:lstStyle/>
        <a:p>
          <a:endParaRPr lang="en-GB"/>
        </a:p>
      </dgm:t>
    </dgm:pt>
    <dgm:pt modelId="{6D9157E3-737E-4915-B74D-0532862F0B8A}" type="pres">
      <dgm:prSet presAssocID="{09E45195-CAFA-42A5-A8F3-D458BF5AC944}" presName="ellipse" presStyleLbl="trBgShp" presStyleIdx="0" presStyleCnt="1"/>
      <dgm:spPr/>
    </dgm:pt>
    <dgm:pt modelId="{AAA8B7F2-A43C-42FB-990E-79C5FBED6B21}" type="pres">
      <dgm:prSet presAssocID="{09E45195-CAFA-42A5-A8F3-D458BF5AC944}" presName="arrow1" presStyleLbl="fgShp" presStyleIdx="0" presStyleCnt="1"/>
      <dgm:spPr/>
    </dgm:pt>
    <dgm:pt modelId="{5C3C176F-D254-45FD-9480-F9931070DD35}" type="pres">
      <dgm:prSet presAssocID="{09E45195-CAFA-42A5-A8F3-D458BF5AC944}" presName="rectangle" presStyleLbl="revTx" presStyleIdx="0" presStyleCnt="1">
        <dgm:presLayoutVars>
          <dgm:bulletEnabled val="1"/>
        </dgm:presLayoutVars>
      </dgm:prSet>
      <dgm:spPr/>
      <dgm:t>
        <a:bodyPr/>
        <a:lstStyle/>
        <a:p>
          <a:endParaRPr lang="en-GB"/>
        </a:p>
      </dgm:t>
    </dgm:pt>
    <dgm:pt modelId="{17F6EFB4-C27F-4511-8F21-B3B986138247}" type="pres">
      <dgm:prSet presAssocID="{D73D3B11-0431-4A60-B957-813C46498DE3}" presName="item1" presStyleLbl="node1" presStyleIdx="0" presStyleCnt="3">
        <dgm:presLayoutVars>
          <dgm:bulletEnabled val="1"/>
        </dgm:presLayoutVars>
      </dgm:prSet>
      <dgm:spPr/>
      <dgm:t>
        <a:bodyPr/>
        <a:lstStyle/>
        <a:p>
          <a:endParaRPr lang="en-GB"/>
        </a:p>
      </dgm:t>
    </dgm:pt>
    <dgm:pt modelId="{FFAE731F-55B3-48D5-B4BB-FDF21CA1AC7A}" type="pres">
      <dgm:prSet presAssocID="{DB5A1E2C-D2B4-46B5-8CB0-4775AFE1A1D6}" presName="item2" presStyleLbl="node1" presStyleIdx="1" presStyleCnt="3" custLinFactNeighborX="-1318" custLinFactNeighborY="5446">
        <dgm:presLayoutVars>
          <dgm:bulletEnabled val="1"/>
        </dgm:presLayoutVars>
      </dgm:prSet>
      <dgm:spPr/>
      <dgm:t>
        <a:bodyPr/>
        <a:lstStyle/>
        <a:p>
          <a:endParaRPr lang="en-GB"/>
        </a:p>
      </dgm:t>
    </dgm:pt>
    <dgm:pt modelId="{2BC5A45A-C184-45E2-A2D9-FBC387B48ADE}" type="pres">
      <dgm:prSet presAssocID="{65B1F159-400A-4BC2-B3FD-0D03972F494C}" presName="item3" presStyleLbl="node1" presStyleIdx="2" presStyleCnt="3">
        <dgm:presLayoutVars>
          <dgm:bulletEnabled val="1"/>
        </dgm:presLayoutVars>
      </dgm:prSet>
      <dgm:spPr/>
      <dgm:t>
        <a:bodyPr/>
        <a:lstStyle/>
        <a:p>
          <a:endParaRPr lang="en-GB"/>
        </a:p>
      </dgm:t>
    </dgm:pt>
    <dgm:pt modelId="{EA941E2E-74AD-414A-9E3B-4EB978B6B238}" type="pres">
      <dgm:prSet presAssocID="{09E45195-CAFA-42A5-A8F3-D458BF5AC944}" presName="funnel" presStyleLbl="trAlignAcc1" presStyleIdx="0" presStyleCnt="1"/>
      <dgm:spPr/>
    </dgm:pt>
  </dgm:ptLst>
  <dgm:cxnLst>
    <dgm:cxn modelId="{F27059CB-9144-46DE-AE5C-B54CB7372897}" type="presOf" srcId="{D73D3B11-0431-4A60-B957-813C46498DE3}" destId="{FFAE731F-55B3-48D5-B4BB-FDF21CA1AC7A}" srcOrd="0" destOrd="0" presId="urn:microsoft.com/office/officeart/2005/8/layout/funnel1"/>
    <dgm:cxn modelId="{B8B1BEF5-5272-4C0D-8B89-F33AB36B0499}" type="presOf" srcId="{09E45195-CAFA-42A5-A8F3-D458BF5AC944}" destId="{B951F4FF-5F1A-44AA-B516-88CC98DDE0F3}" srcOrd="0" destOrd="0" presId="urn:microsoft.com/office/officeart/2005/8/layout/funnel1"/>
    <dgm:cxn modelId="{16E33135-4B03-4029-A865-90D35886460C}" type="presOf" srcId="{65B1F159-400A-4BC2-B3FD-0D03972F494C}" destId="{5C3C176F-D254-45FD-9480-F9931070DD35}" srcOrd="0" destOrd="0" presId="urn:microsoft.com/office/officeart/2005/8/layout/funnel1"/>
    <dgm:cxn modelId="{B39F5254-911C-4B55-9FF1-3912917C72C3}" srcId="{09E45195-CAFA-42A5-A8F3-D458BF5AC944}" destId="{DB5A1E2C-D2B4-46B5-8CB0-4775AFE1A1D6}" srcOrd="2" destOrd="0" parTransId="{FBD46DA1-FAC5-4680-87C9-84F1C03581B2}" sibTransId="{CDFEB1DF-716D-4252-8C1C-38521030BC38}"/>
    <dgm:cxn modelId="{8AA1074E-AFC6-4FA5-AD84-5667B6B0CBF1}" srcId="{09E45195-CAFA-42A5-A8F3-D458BF5AC944}" destId="{65B1F159-400A-4BC2-B3FD-0D03972F494C}" srcOrd="3" destOrd="0" parTransId="{78ECE7DC-23CA-41A4-B937-A7186841DF85}" sibTransId="{CA6BD4E6-0AB6-41BC-998F-4132EB16A0C2}"/>
    <dgm:cxn modelId="{76CF195A-0118-4371-91FF-A45443BA1BF1}" type="presOf" srcId="{DB5A1E2C-D2B4-46B5-8CB0-4775AFE1A1D6}" destId="{17F6EFB4-C27F-4511-8F21-B3B986138247}" srcOrd="0" destOrd="0" presId="urn:microsoft.com/office/officeart/2005/8/layout/funnel1"/>
    <dgm:cxn modelId="{7E4868A7-4FE4-4D4C-9C8A-98F7D4BEEDC4}" srcId="{09E45195-CAFA-42A5-A8F3-D458BF5AC944}" destId="{D73D3B11-0431-4A60-B957-813C46498DE3}" srcOrd="1" destOrd="0" parTransId="{293E0F12-A6AD-415B-8FFB-DBCAEB23C47D}" sibTransId="{BAFEBD44-6722-4310-9525-A2E7DB1581AD}"/>
    <dgm:cxn modelId="{28082410-9441-450B-BFB0-8657531FD6D5}" srcId="{09E45195-CAFA-42A5-A8F3-D458BF5AC944}" destId="{67164C7B-73FE-4DCB-B797-C4E1B6587B3E}" srcOrd="0" destOrd="0" parTransId="{FEE8C316-E6E1-4D49-B908-FF08BCEBE51F}" sibTransId="{92052A62-D94B-40EF-BB77-EF17FEECA4BD}"/>
    <dgm:cxn modelId="{8C21BD9E-543E-4704-BFE6-07CAD918897C}" type="presOf" srcId="{67164C7B-73FE-4DCB-B797-C4E1B6587B3E}" destId="{2BC5A45A-C184-45E2-A2D9-FBC387B48ADE}" srcOrd="0" destOrd="0" presId="urn:microsoft.com/office/officeart/2005/8/layout/funnel1"/>
    <dgm:cxn modelId="{83191DC9-60BD-4C28-B500-F954B70FD4D8}" type="presParOf" srcId="{B951F4FF-5F1A-44AA-B516-88CC98DDE0F3}" destId="{6D9157E3-737E-4915-B74D-0532862F0B8A}" srcOrd="0" destOrd="0" presId="urn:microsoft.com/office/officeart/2005/8/layout/funnel1"/>
    <dgm:cxn modelId="{FAAE5B5F-C644-448E-B982-768877075176}" type="presParOf" srcId="{B951F4FF-5F1A-44AA-B516-88CC98DDE0F3}" destId="{AAA8B7F2-A43C-42FB-990E-79C5FBED6B21}" srcOrd="1" destOrd="0" presId="urn:microsoft.com/office/officeart/2005/8/layout/funnel1"/>
    <dgm:cxn modelId="{93823AF1-D489-44BD-BAE1-B9D09A94D134}" type="presParOf" srcId="{B951F4FF-5F1A-44AA-B516-88CC98DDE0F3}" destId="{5C3C176F-D254-45FD-9480-F9931070DD35}" srcOrd="2" destOrd="0" presId="urn:microsoft.com/office/officeart/2005/8/layout/funnel1"/>
    <dgm:cxn modelId="{8FC4D088-8592-4FC6-89C3-86EFAE0E3A90}" type="presParOf" srcId="{B951F4FF-5F1A-44AA-B516-88CC98DDE0F3}" destId="{17F6EFB4-C27F-4511-8F21-B3B986138247}" srcOrd="3" destOrd="0" presId="urn:microsoft.com/office/officeart/2005/8/layout/funnel1"/>
    <dgm:cxn modelId="{262DB2D2-FA50-43D9-8116-2A50F2EE0CA9}" type="presParOf" srcId="{B951F4FF-5F1A-44AA-B516-88CC98DDE0F3}" destId="{FFAE731F-55B3-48D5-B4BB-FDF21CA1AC7A}" srcOrd="4" destOrd="0" presId="urn:microsoft.com/office/officeart/2005/8/layout/funnel1"/>
    <dgm:cxn modelId="{14A94A75-8E69-42E0-8173-A6BE13E35CD2}" type="presParOf" srcId="{B951F4FF-5F1A-44AA-B516-88CC98DDE0F3}" destId="{2BC5A45A-C184-45E2-A2D9-FBC387B48ADE}" srcOrd="5" destOrd="0" presId="urn:microsoft.com/office/officeart/2005/8/layout/funnel1"/>
    <dgm:cxn modelId="{924C7844-C371-42F7-AF29-6268602D0FB5}" type="presParOf" srcId="{B951F4FF-5F1A-44AA-B516-88CC98DDE0F3}" destId="{EA941E2E-74AD-414A-9E3B-4EB978B6B238}"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F3968-8273-4720-8366-2942E71EF1FD}">
      <dsp:nvSpPr>
        <dsp:cNvPr id="0" name=""/>
        <dsp:cNvSpPr/>
      </dsp:nvSpPr>
      <dsp:spPr>
        <a:xfrm>
          <a:off x="0" y="349304"/>
          <a:ext cx="6720531" cy="2614699"/>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AD5CDC-B229-450F-92DD-875C2EB024FA}">
      <dsp:nvSpPr>
        <dsp:cNvPr id="0" name=""/>
        <dsp:cNvSpPr/>
      </dsp:nvSpPr>
      <dsp:spPr>
        <a:xfrm>
          <a:off x="4429053" y="1109659"/>
          <a:ext cx="1619424" cy="130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ctr" anchorCtr="0">
          <a:noAutofit/>
        </a:bodyPr>
        <a:lstStyle/>
        <a:p>
          <a:pPr lvl="0" algn="ctr" defTabSz="933450">
            <a:lnSpc>
              <a:spcPct val="90000"/>
            </a:lnSpc>
            <a:spcBef>
              <a:spcPct val="0"/>
            </a:spcBef>
            <a:spcAft>
              <a:spcPct val="35000"/>
            </a:spcAft>
          </a:pPr>
          <a:r>
            <a:rPr lang="en-US" sz="2100" kern="1200" dirty="0"/>
            <a:t>Create information</a:t>
          </a:r>
        </a:p>
      </dsp:txBody>
      <dsp:txXfrm>
        <a:off x="4429053" y="1109659"/>
        <a:ext cx="1619424" cy="1307349"/>
      </dsp:txXfrm>
    </dsp:sp>
    <dsp:sp modelId="{6C2DD300-EE51-4420-BE22-2DA12E8BE962}">
      <dsp:nvSpPr>
        <dsp:cNvPr id="0" name=""/>
        <dsp:cNvSpPr/>
      </dsp:nvSpPr>
      <dsp:spPr>
        <a:xfrm>
          <a:off x="2485743" y="1109659"/>
          <a:ext cx="1619424" cy="130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ctr" anchorCtr="0">
          <a:noAutofit/>
        </a:bodyPr>
        <a:lstStyle/>
        <a:p>
          <a:pPr lvl="0" algn="ctr" defTabSz="933450">
            <a:lnSpc>
              <a:spcPct val="90000"/>
            </a:lnSpc>
            <a:spcBef>
              <a:spcPct val="0"/>
            </a:spcBef>
            <a:spcAft>
              <a:spcPct val="35000"/>
            </a:spcAft>
          </a:pPr>
          <a:r>
            <a:rPr lang="en-US" sz="2100" kern="1200" dirty="0"/>
            <a:t>Ask questions &amp; make inferences</a:t>
          </a:r>
        </a:p>
      </dsp:txBody>
      <dsp:txXfrm>
        <a:off x="2485743" y="1109659"/>
        <a:ext cx="1619424" cy="1307349"/>
      </dsp:txXfrm>
    </dsp:sp>
    <dsp:sp modelId="{FA329EB1-441C-4D20-A40C-B5C976D48EEF}">
      <dsp:nvSpPr>
        <dsp:cNvPr id="0" name=""/>
        <dsp:cNvSpPr/>
      </dsp:nvSpPr>
      <dsp:spPr>
        <a:xfrm>
          <a:off x="542433" y="1109659"/>
          <a:ext cx="1619424" cy="130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ctr" anchorCtr="0">
          <a:noAutofit/>
        </a:bodyPr>
        <a:lstStyle/>
        <a:p>
          <a:pPr lvl="0" algn="ctr" defTabSz="933450">
            <a:lnSpc>
              <a:spcPct val="90000"/>
            </a:lnSpc>
            <a:spcBef>
              <a:spcPct val="0"/>
            </a:spcBef>
            <a:spcAft>
              <a:spcPct val="35000"/>
            </a:spcAft>
          </a:pPr>
          <a:r>
            <a:rPr lang="en-US" sz="2100" kern="1200" dirty="0"/>
            <a:t>Collate data</a:t>
          </a:r>
        </a:p>
      </dsp:txBody>
      <dsp:txXfrm>
        <a:off x="542433" y="1109659"/>
        <a:ext cx="1619424" cy="1307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157E3-737E-4915-B74D-0532862F0B8A}">
      <dsp:nvSpPr>
        <dsp:cNvPr id="0" name=""/>
        <dsp:cNvSpPr/>
      </dsp:nvSpPr>
      <dsp:spPr>
        <a:xfrm>
          <a:off x="3853526" y="153039"/>
          <a:ext cx="3037254" cy="1054798"/>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A8B7F2-A43C-42FB-990E-79C5FBED6B21}">
      <dsp:nvSpPr>
        <dsp:cNvPr id="0" name=""/>
        <dsp:cNvSpPr/>
      </dsp:nvSpPr>
      <dsp:spPr>
        <a:xfrm>
          <a:off x="5082554" y="2735883"/>
          <a:ext cx="588615" cy="376713"/>
        </a:xfrm>
        <a:prstGeom prst="down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3C176F-D254-45FD-9480-F9931070DD35}">
      <dsp:nvSpPr>
        <dsp:cNvPr id="0" name=""/>
        <dsp:cNvSpPr/>
      </dsp:nvSpPr>
      <dsp:spPr>
        <a:xfrm>
          <a:off x="3964186" y="3037254"/>
          <a:ext cx="2825352" cy="706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GB" sz="2500" kern="1200" dirty="0">
              <a:solidFill>
                <a:srgbClr val="002060"/>
              </a:solidFill>
            </a:rPr>
            <a:t>Learning</a:t>
          </a:r>
        </a:p>
      </dsp:txBody>
      <dsp:txXfrm>
        <a:off x="3964186" y="3037254"/>
        <a:ext cx="2825352" cy="706338"/>
      </dsp:txXfrm>
    </dsp:sp>
    <dsp:sp modelId="{17F6EFB4-C27F-4511-8F21-B3B986138247}">
      <dsp:nvSpPr>
        <dsp:cNvPr id="0" name=""/>
        <dsp:cNvSpPr/>
      </dsp:nvSpPr>
      <dsp:spPr>
        <a:xfrm>
          <a:off x="4957768" y="1289302"/>
          <a:ext cx="1059507" cy="105950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a:t>Library Loans</a:t>
          </a:r>
        </a:p>
      </dsp:txBody>
      <dsp:txXfrm>
        <a:off x="5112929" y="1444463"/>
        <a:ext cx="749185" cy="749185"/>
      </dsp:txXfrm>
    </dsp:sp>
    <dsp:sp modelId="{FFAE731F-55B3-48D5-B4BB-FDF21CA1AC7A}">
      <dsp:nvSpPr>
        <dsp:cNvPr id="0" name=""/>
        <dsp:cNvSpPr/>
      </dsp:nvSpPr>
      <dsp:spPr>
        <a:xfrm>
          <a:off x="4185667" y="552137"/>
          <a:ext cx="1059507" cy="1059507"/>
        </a:xfrm>
        <a:prstGeom prst="ellipse">
          <a:avLst/>
        </a:prstGeom>
        <a:solidFill>
          <a:schemeClr val="accent4">
            <a:hueOff val="-4055151"/>
            <a:satOff val="1286"/>
            <a:lumOff val="-11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a:t>Moodle</a:t>
          </a:r>
        </a:p>
      </dsp:txBody>
      <dsp:txXfrm>
        <a:off x="4340828" y="707298"/>
        <a:ext cx="749185" cy="749185"/>
      </dsp:txXfrm>
    </dsp:sp>
    <dsp:sp modelId="{2BC5A45A-C184-45E2-A2D9-FBC387B48ADE}">
      <dsp:nvSpPr>
        <dsp:cNvPr id="0" name=""/>
        <dsp:cNvSpPr/>
      </dsp:nvSpPr>
      <dsp:spPr>
        <a:xfrm>
          <a:off x="5282684" y="238271"/>
          <a:ext cx="1059507" cy="1059507"/>
        </a:xfrm>
        <a:prstGeom prst="ellipse">
          <a:avLst/>
        </a:prstGeom>
        <a:solidFill>
          <a:schemeClr val="accent4">
            <a:hueOff val="-8110302"/>
            <a:satOff val="2573"/>
            <a:lumOff val="-2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err="1"/>
            <a:t>LectureCast</a:t>
          </a:r>
          <a:endParaRPr lang="en-GB" sz="1100" kern="1200" dirty="0"/>
        </a:p>
      </dsp:txBody>
      <dsp:txXfrm>
        <a:off x="5437845" y="393432"/>
        <a:ext cx="749185" cy="749185"/>
      </dsp:txXfrm>
    </dsp:sp>
    <dsp:sp modelId="{EA941E2E-74AD-414A-9E3B-4EB978B6B238}">
      <dsp:nvSpPr>
        <dsp:cNvPr id="0" name=""/>
        <dsp:cNvSpPr/>
      </dsp:nvSpPr>
      <dsp:spPr>
        <a:xfrm>
          <a:off x="3728740" y="23544"/>
          <a:ext cx="3296244" cy="2636995"/>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FBED75-D310-40D9-8E5D-664913D54127}" type="datetimeFigureOut">
              <a:rPr lang="en-GB" smtClean="0"/>
              <a:t>27/02/2017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CECD5C-4F79-424D-9CC4-B38A8307BE03}" type="slidenum">
              <a:rPr lang="en-GB" smtClean="0"/>
              <a:t>‹#›</a:t>
            </a:fld>
            <a:endParaRPr lang="en-GB"/>
          </a:p>
        </p:txBody>
      </p:sp>
    </p:spTree>
    <p:extLst>
      <p:ext uri="{BB962C8B-B14F-4D97-AF65-F5344CB8AC3E}">
        <p14:creationId xmlns:p14="http://schemas.microsoft.com/office/powerpoint/2010/main" val="143639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End clip at 3mins.</a:t>
            </a:r>
          </a:p>
          <a:p>
            <a:r>
              <a:rPr lang="en-GB" dirty="0" smtClean="0"/>
              <a:t>The crocodile is a metaphor for data science, and the eating</a:t>
            </a:r>
            <a:r>
              <a:rPr lang="en-GB" baseline="0" dirty="0" smtClean="0"/>
              <a:t> of the fishes as the ethics.</a:t>
            </a:r>
          </a:p>
          <a:p>
            <a:r>
              <a:rPr lang="en-GB" baseline="0" dirty="0" smtClean="0"/>
              <a:t>Clip also asks the important question: who are you?</a:t>
            </a:r>
          </a:p>
          <a:p>
            <a:endParaRPr lang="en-GB" baseline="0" dirty="0" smtClean="0"/>
          </a:p>
          <a:p>
            <a:r>
              <a:rPr lang="en-GB" baseline="0" dirty="0" smtClean="0"/>
              <a:t>There is also a further metaphor of perhaps it all being nonsense.</a:t>
            </a:r>
            <a:endParaRPr lang="en-GB" dirty="0"/>
          </a:p>
        </p:txBody>
      </p:sp>
      <p:sp>
        <p:nvSpPr>
          <p:cNvPr id="4" name="Slide Number Placeholder 3"/>
          <p:cNvSpPr>
            <a:spLocks noGrp="1"/>
          </p:cNvSpPr>
          <p:nvPr>
            <p:ph type="sldNum" sz="quarter" idx="10"/>
          </p:nvPr>
        </p:nvSpPr>
        <p:spPr/>
        <p:txBody>
          <a:bodyPr/>
          <a:lstStyle/>
          <a:p>
            <a:fld id="{A4CECD5C-4F79-424D-9CC4-B38A8307BE03}" type="slidenum">
              <a:rPr lang="en-GB" smtClean="0"/>
              <a:t>2</a:t>
            </a:fld>
            <a:endParaRPr lang="en-GB"/>
          </a:p>
        </p:txBody>
      </p:sp>
    </p:spTree>
    <p:extLst>
      <p:ext uri="{BB962C8B-B14F-4D97-AF65-F5344CB8AC3E}">
        <p14:creationId xmlns:p14="http://schemas.microsoft.com/office/powerpoint/2010/main" val="782148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The tying</a:t>
            </a:r>
            <a:r>
              <a:rPr lang="en-GB" baseline="0" dirty="0" smtClean="0">
                <a:effectLst/>
              </a:rPr>
              <a:t> of Alice in Wonderland to logic grid puzzles. Explanation that Lewis Carroll was the pen name of the mathematician Charles Dodgson whose are of work included logic.</a:t>
            </a:r>
          </a:p>
          <a:p>
            <a:r>
              <a:rPr lang="en-GB" baseline="0" dirty="0" smtClean="0">
                <a:effectLst/>
              </a:rPr>
              <a:t>Dodgson published ‘The game of “Logic”’ as Lewis Carroll.</a:t>
            </a:r>
            <a:endParaRPr lang="en-GB" dirty="0">
              <a:effectLst/>
            </a:endParaRPr>
          </a:p>
          <a:p>
            <a:endParaRPr lang="en-GB" dirty="0"/>
          </a:p>
        </p:txBody>
      </p:sp>
      <p:sp>
        <p:nvSpPr>
          <p:cNvPr id="4" name="Slide Number Placeholder 3"/>
          <p:cNvSpPr>
            <a:spLocks noGrp="1"/>
          </p:cNvSpPr>
          <p:nvPr>
            <p:ph type="sldNum" sz="quarter" idx="10"/>
          </p:nvPr>
        </p:nvSpPr>
        <p:spPr/>
        <p:txBody>
          <a:bodyPr/>
          <a:lstStyle/>
          <a:p>
            <a:fld id="{A4CECD5C-4F79-424D-9CC4-B38A8307BE03}" type="slidenum">
              <a:rPr lang="en-GB" smtClean="0"/>
              <a:t>3</a:t>
            </a:fld>
            <a:endParaRPr lang="en-GB"/>
          </a:p>
        </p:txBody>
      </p:sp>
    </p:spTree>
    <p:extLst>
      <p:ext uri="{BB962C8B-B14F-4D97-AF65-F5344CB8AC3E}">
        <p14:creationId xmlns:p14="http://schemas.microsoft.com/office/powerpoint/2010/main" val="1020441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Practical task – 5 minutes allowed.</a:t>
            </a:r>
            <a:r>
              <a:rPr lang="en-GB" baseline="0" dirty="0" smtClean="0"/>
              <a:t> Logic grid Puzzles are an extension of Dodgson’s ‘Game of “logic”’.</a:t>
            </a:r>
          </a:p>
          <a:p>
            <a:r>
              <a:rPr lang="en-GB" baseline="0" dirty="0" smtClean="0"/>
              <a:t>A puzzle is used here to show how new and/or more detailed information can be derived from innocuous and incomplete information. Demonstrates what happens in data science.</a:t>
            </a:r>
            <a:endParaRPr lang="en-GB" dirty="0"/>
          </a:p>
        </p:txBody>
      </p:sp>
      <p:sp>
        <p:nvSpPr>
          <p:cNvPr id="4" name="Slide Number Placeholder 3"/>
          <p:cNvSpPr>
            <a:spLocks noGrp="1"/>
          </p:cNvSpPr>
          <p:nvPr>
            <p:ph type="sldNum" sz="quarter" idx="10"/>
          </p:nvPr>
        </p:nvSpPr>
        <p:spPr/>
        <p:txBody>
          <a:bodyPr/>
          <a:lstStyle/>
          <a:p>
            <a:fld id="{A4CECD5C-4F79-424D-9CC4-B38A8307BE03}" type="slidenum">
              <a:rPr lang="en-GB" smtClean="0"/>
              <a:t>4</a:t>
            </a:fld>
            <a:endParaRPr lang="en-GB"/>
          </a:p>
        </p:txBody>
      </p:sp>
    </p:spTree>
    <p:extLst>
      <p:ext uri="{BB962C8B-B14F-4D97-AF65-F5344CB8AC3E}">
        <p14:creationId xmlns:p14="http://schemas.microsoft.com/office/powerpoint/2010/main" val="2647764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Explanation of skills used</a:t>
            </a:r>
            <a:r>
              <a:rPr lang="en-GB" baseline="0" dirty="0" smtClean="0"/>
              <a:t> for logic grid puzzle, and how these are the same skills used by data scientists.</a:t>
            </a:r>
            <a:endParaRPr lang="en-GB" dirty="0"/>
          </a:p>
        </p:txBody>
      </p:sp>
      <p:sp>
        <p:nvSpPr>
          <p:cNvPr id="4" name="Slide Number Placeholder 3"/>
          <p:cNvSpPr>
            <a:spLocks noGrp="1"/>
          </p:cNvSpPr>
          <p:nvPr>
            <p:ph type="sldNum" sz="quarter" idx="10"/>
          </p:nvPr>
        </p:nvSpPr>
        <p:spPr/>
        <p:txBody>
          <a:bodyPr/>
          <a:lstStyle/>
          <a:p>
            <a:fld id="{A4CECD5C-4F79-424D-9CC4-B38A8307BE03}" type="slidenum">
              <a:rPr lang="en-GB" smtClean="0"/>
              <a:t>5</a:t>
            </a:fld>
            <a:endParaRPr lang="en-GB"/>
          </a:p>
        </p:txBody>
      </p:sp>
    </p:spTree>
    <p:extLst>
      <p:ext uri="{BB962C8B-B14F-4D97-AF65-F5344CB8AC3E}">
        <p14:creationId xmlns:p14="http://schemas.microsoft.com/office/powerpoint/2010/main" val="764471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Introduction to what learning</a:t>
            </a:r>
            <a:r>
              <a:rPr lang="en-GB" baseline="0" dirty="0" smtClean="0"/>
              <a:t> analytics is and how it is formally defined – specialist sub-set of data science.</a:t>
            </a:r>
            <a:endParaRPr lang="en-GB" dirty="0"/>
          </a:p>
        </p:txBody>
      </p:sp>
      <p:sp>
        <p:nvSpPr>
          <p:cNvPr id="4" name="Slide Number Placeholder 3"/>
          <p:cNvSpPr>
            <a:spLocks noGrp="1"/>
          </p:cNvSpPr>
          <p:nvPr>
            <p:ph type="sldNum" sz="quarter" idx="10"/>
          </p:nvPr>
        </p:nvSpPr>
        <p:spPr/>
        <p:txBody>
          <a:bodyPr/>
          <a:lstStyle/>
          <a:p>
            <a:fld id="{A4CECD5C-4F79-424D-9CC4-B38A8307BE03}" type="slidenum">
              <a:rPr lang="en-GB" smtClean="0"/>
              <a:t>6</a:t>
            </a:fld>
            <a:endParaRPr lang="en-GB"/>
          </a:p>
        </p:txBody>
      </p:sp>
    </p:spTree>
    <p:extLst>
      <p:ext uri="{BB962C8B-B14F-4D97-AF65-F5344CB8AC3E}">
        <p14:creationId xmlns:p14="http://schemas.microsoft.com/office/powerpoint/2010/main" val="2649458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overview of the exploratory learning analytics</a:t>
            </a:r>
            <a:r>
              <a:rPr lang="en-GB" baseline="0" dirty="0" smtClean="0"/>
              <a:t> work being undertaken at UCL. The types of data currently planned to be included plus ethics.  </a:t>
            </a:r>
          </a:p>
          <a:p>
            <a:r>
              <a:rPr lang="en-GB" baseline="0" dirty="0" smtClean="0"/>
              <a:t>It is hoped that the analysis will give some insights into student learning, or it might just be ‘</a:t>
            </a:r>
            <a:r>
              <a:rPr lang="en-GB" baseline="0" smtClean="0"/>
              <a:t>nonsense’.</a:t>
            </a:r>
            <a:endParaRPr lang="en-GB" dirty="0"/>
          </a:p>
        </p:txBody>
      </p:sp>
      <p:sp>
        <p:nvSpPr>
          <p:cNvPr id="4" name="Slide Number Placeholder 3"/>
          <p:cNvSpPr>
            <a:spLocks noGrp="1"/>
          </p:cNvSpPr>
          <p:nvPr>
            <p:ph type="sldNum" sz="quarter" idx="10"/>
          </p:nvPr>
        </p:nvSpPr>
        <p:spPr/>
        <p:txBody>
          <a:bodyPr/>
          <a:lstStyle/>
          <a:p>
            <a:fld id="{A4CECD5C-4F79-424D-9CC4-B38A8307BE03}" type="slidenum">
              <a:rPr lang="en-GB" smtClean="0"/>
              <a:t>7</a:t>
            </a:fld>
            <a:endParaRPr lang="en-GB"/>
          </a:p>
        </p:txBody>
      </p:sp>
    </p:spTree>
    <p:extLst>
      <p:ext uri="{BB962C8B-B14F-4D97-AF65-F5344CB8AC3E}">
        <p14:creationId xmlns:p14="http://schemas.microsoft.com/office/powerpoint/2010/main" val="1191770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all teaching is effective, and not all learning happens in the lecture theatre. The aim is to identify if the data that we collect tells us anything about students’ learning behaviours, and if there are any relationships between these behaviours and learning outcomes.  It may also </a:t>
            </a:r>
            <a:r>
              <a:rPr lang="en-GB" dirty="0" err="1" smtClean="0"/>
              <a:t>identif</a:t>
            </a:r>
            <a:r>
              <a:rPr lang="en-GB" dirty="0" smtClean="0"/>
              <a:t> possible sticking points in learning. The aim is to enhance student learning and support. </a:t>
            </a:r>
            <a:endParaRPr lang="en-GB" dirty="0"/>
          </a:p>
        </p:txBody>
      </p:sp>
      <p:sp>
        <p:nvSpPr>
          <p:cNvPr id="4" name="Slide Number Placeholder 3"/>
          <p:cNvSpPr>
            <a:spLocks noGrp="1"/>
          </p:cNvSpPr>
          <p:nvPr>
            <p:ph type="sldNum" sz="quarter" idx="10"/>
          </p:nvPr>
        </p:nvSpPr>
        <p:spPr/>
        <p:txBody>
          <a:bodyPr/>
          <a:lstStyle/>
          <a:p>
            <a:fld id="{A4CECD5C-4F79-424D-9CC4-B38A8307BE03}" type="slidenum">
              <a:rPr lang="en-GB" smtClean="0"/>
              <a:t>8</a:t>
            </a:fld>
            <a:endParaRPr lang="en-GB"/>
          </a:p>
        </p:txBody>
      </p:sp>
    </p:spTree>
    <p:extLst>
      <p:ext uri="{BB962C8B-B14F-4D97-AF65-F5344CB8AC3E}">
        <p14:creationId xmlns:p14="http://schemas.microsoft.com/office/powerpoint/2010/main" val="4093576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Learning Analytics has been identified as a</a:t>
            </a:r>
            <a:r>
              <a:rPr lang="en-GB" baseline="0" dirty="0" smtClean="0"/>
              <a:t> potential evidence source for TEF assessments from Yr2 onwards. There are also HEFCE funded projects looking into learning Gain that are closely tied to the use of learning analytics.</a:t>
            </a:r>
            <a:endParaRPr lang="en-GB" dirty="0"/>
          </a:p>
        </p:txBody>
      </p:sp>
      <p:sp>
        <p:nvSpPr>
          <p:cNvPr id="4" name="Slide Number Placeholder 3"/>
          <p:cNvSpPr>
            <a:spLocks noGrp="1"/>
          </p:cNvSpPr>
          <p:nvPr>
            <p:ph type="sldNum" sz="quarter" idx="10"/>
          </p:nvPr>
        </p:nvSpPr>
        <p:spPr/>
        <p:txBody>
          <a:bodyPr/>
          <a:lstStyle/>
          <a:p>
            <a:fld id="{A4CECD5C-4F79-424D-9CC4-B38A8307BE03}" type="slidenum">
              <a:rPr lang="en-GB" smtClean="0"/>
              <a:t>9</a:t>
            </a:fld>
            <a:endParaRPr lang="en-GB"/>
          </a:p>
        </p:txBody>
      </p:sp>
    </p:spTree>
    <p:extLst>
      <p:ext uri="{BB962C8B-B14F-4D97-AF65-F5344CB8AC3E}">
        <p14:creationId xmlns:p14="http://schemas.microsoft.com/office/powerpoint/2010/main" val="545438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96DFF08F-DC6B-4601-B491-B0F83F6DD2DA}" type="datetimeFigureOut">
              <a:rPr lang="en-US" smtClean="0"/>
              <a:t>2/27/2017</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1451" y="4582589"/>
            <a:ext cx="1570235" cy="2200708"/>
          </a:xfrm>
          <a:prstGeom prst="rect">
            <a:avLst/>
          </a:prstGeom>
          <a:noFill/>
          <a:ln>
            <a:noFill/>
          </a:ln>
        </p:spPr>
      </p:pic>
    </p:spTree>
    <p:extLst>
      <p:ext uri="{BB962C8B-B14F-4D97-AF65-F5344CB8AC3E}">
        <p14:creationId xmlns:p14="http://schemas.microsoft.com/office/powerpoint/2010/main" val="3780197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24213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4940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0491" y="4468289"/>
            <a:ext cx="1570235" cy="2200708"/>
          </a:xfrm>
          <a:prstGeom prst="rect">
            <a:avLst/>
          </a:prstGeom>
          <a:noFill/>
          <a:ln>
            <a:noFill/>
          </a:ln>
        </p:spPr>
      </p:pic>
    </p:spTree>
    <p:extLst>
      <p:ext uri="{BB962C8B-B14F-4D97-AF65-F5344CB8AC3E}">
        <p14:creationId xmlns:p14="http://schemas.microsoft.com/office/powerpoint/2010/main" val="4206176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1451" y="4582589"/>
            <a:ext cx="1570235" cy="2200708"/>
          </a:xfrm>
          <a:prstGeom prst="rect">
            <a:avLst/>
          </a:prstGeom>
          <a:noFill/>
          <a:ln>
            <a:noFill/>
          </a:ln>
        </p:spPr>
      </p:pic>
    </p:spTree>
    <p:extLst>
      <p:ext uri="{BB962C8B-B14F-4D97-AF65-F5344CB8AC3E}">
        <p14:creationId xmlns:p14="http://schemas.microsoft.com/office/powerpoint/2010/main" val="2427057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2/27/2017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1451" y="4582589"/>
            <a:ext cx="1570235" cy="2200708"/>
          </a:xfrm>
          <a:prstGeom prst="rect">
            <a:avLst/>
          </a:prstGeom>
          <a:noFill/>
          <a:ln>
            <a:noFill/>
          </a:ln>
        </p:spPr>
      </p:pic>
    </p:spTree>
    <p:extLst>
      <p:ext uri="{BB962C8B-B14F-4D97-AF65-F5344CB8AC3E}">
        <p14:creationId xmlns:p14="http://schemas.microsoft.com/office/powerpoint/2010/main" val="3829318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2/27/2017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03676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2/27/2017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40964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2/27/2017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16615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2/27/2017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953818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96DFF08F-DC6B-4601-B491-B0F83F6DD2DA}" type="datetimeFigureOut">
              <a:rPr lang="en-US" smtClean="0"/>
              <a:t>2/27/2017</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4776833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96DFF08F-DC6B-4601-B491-B0F83F6DD2DA}" type="datetimeFigureOut">
              <a:rPr lang="en-US" smtClean="0"/>
              <a:pPr/>
              <a:t>2/27/2017</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10171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open.ac.uk/iet/main/research-innovation/learning-analytics" TargetMode="External"/><Relationship Id="rId2" Type="http://schemas.openxmlformats.org/officeDocument/2006/relationships/hyperlink" Target="https://www.jisc.ac.uk/reports/learning-analytics-in-higher-education" TargetMode="External"/><Relationship Id="rId1" Type="http://schemas.openxmlformats.org/officeDocument/2006/relationships/slideLayout" Target="../slideLayouts/slideLayout2.xml"/><Relationship Id="rId6" Type="http://schemas.openxmlformats.org/officeDocument/2006/relationships/hyperlink" Target="http://www.rss.org.uk/Images/PDF/influencing-change/2016/rss-report-opps-and-ethics-of-big-data-feb-2016.pdf" TargetMode="External"/><Relationship Id="rId5" Type="http://schemas.openxmlformats.org/officeDocument/2006/relationships/hyperlink" Target="https://royalsociety.org/topics-policy/projects/machine-learning/" TargetMode="External"/><Relationship Id="rId4" Type="http://schemas.openxmlformats.org/officeDocument/2006/relationships/hyperlink" Target="http://blogs.ucl.ac.uk/digital-education/category/our-views/sams-scribbles/"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Jh0k8q_OXzA" TargetMode="External"/><Relationship Id="rId5" Type="http://schemas.openxmlformats.org/officeDocument/2006/relationships/hyperlink" Target="https://youtu.be/Jh0k8q_OXzA?t=1m45s"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ifets.info/journals/15_3/1.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6000" dirty="0"/>
              <a:t>Data, Wonder and the Story of You</a:t>
            </a:r>
          </a:p>
        </p:txBody>
      </p:sp>
      <p:sp>
        <p:nvSpPr>
          <p:cNvPr id="3" name="Subtitle 2"/>
          <p:cNvSpPr>
            <a:spLocks noGrp="1"/>
          </p:cNvSpPr>
          <p:nvPr>
            <p:ph type="subTitle" idx="1"/>
          </p:nvPr>
        </p:nvSpPr>
        <p:spPr/>
        <p:txBody>
          <a:bodyPr/>
          <a:lstStyle/>
          <a:p>
            <a:r>
              <a:rPr lang="en-GB" dirty="0"/>
              <a:t>Samantha Ahern, UCL Digital Education</a:t>
            </a:r>
          </a:p>
        </p:txBody>
      </p:sp>
    </p:spTree>
    <p:extLst>
      <p:ext uri="{BB962C8B-B14F-4D97-AF65-F5344CB8AC3E}">
        <p14:creationId xmlns:p14="http://schemas.microsoft.com/office/powerpoint/2010/main" val="2961150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p>
        </p:txBody>
      </p:sp>
      <p:pic>
        <p:nvPicPr>
          <p:cNvPr id="4" name="Content Placeholder 3"/>
          <p:cNvPicPr>
            <a:picLocks noGrp="1" noChangeAspect="1"/>
          </p:cNvPicPr>
          <p:nvPr>
            <p:ph idx="1"/>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970213" y="1678854"/>
            <a:ext cx="5022849" cy="3767137"/>
          </a:xfrm>
          <a:prstGeom prst="rect">
            <a:avLst/>
          </a:prstGeom>
          <a:noFill/>
          <a:ln>
            <a:noFill/>
          </a:ln>
        </p:spPr>
      </p:pic>
    </p:spTree>
    <p:extLst>
      <p:ext uri="{BB962C8B-B14F-4D97-AF65-F5344CB8AC3E}">
        <p14:creationId xmlns:p14="http://schemas.microsoft.com/office/powerpoint/2010/main" val="4265828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Prizes</a:t>
            </a:r>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a:t> Correctly complete the logic grid puzzle</a:t>
            </a:r>
          </a:p>
          <a:p>
            <a:pPr>
              <a:buFont typeface="Arial" panose="020B0604020202020204" pitchFamily="34" charset="0"/>
              <a:buChar char="•"/>
            </a:pPr>
            <a:r>
              <a:rPr lang="en-GB" dirty="0"/>
              <a:t> Had in your puzzle to the Digital Education stand </a:t>
            </a:r>
          </a:p>
          <a:p>
            <a:pPr>
              <a:buFont typeface="Arial" panose="020B0604020202020204" pitchFamily="34" charset="0"/>
              <a:buChar char="•"/>
            </a:pPr>
            <a:r>
              <a:rPr lang="en-GB" dirty="0"/>
              <a:t> Win a prize – limited number available</a:t>
            </a:r>
          </a:p>
          <a:p>
            <a:pPr marL="0" indent="0">
              <a:buNone/>
            </a:pPr>
            <a:endParaRPr lang="en-GB" dirty="0"/>
          </a:p>
        </p:txBody>
      </p:sp>
    </p:spTree>
    <p:extLst>
      <p:ext uri="{BB962C8B-B14F-4D97-AF65-F5344CB8AC3E}">
        <p14:creationId xmlns:p14="http://schemas.microsoft.com/office/powerpoint/2010/main" val="2280905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Reading</a:t>
            </a:r>
          </a:p>
        </p:txBody>
      </p:sp>
      <p:sp>
        <p:nvSpPr>
          <p:cNvPr id="3" name="Content Placeholder 2"/>
          <p:cNvSpPr>
            <a:spLocks noGrp="1"/>
          </p:cNvSpPr>
          <p:nvPr>
            <p:ph idx="1"/>
          </p:nvPr>
        </p:nvSpPr>
        <p:spPr>
          <a:xfrm>
            <a:off x="572746" y="2157731"/>
            <a:ext cx="10753725" cy="3766185"/>
          </a:xfrm>
        </p:spPr>
        <p:txBody>
          <a:bodyPr>
            <a:normAutofit/>
          </a:bodyPr>
          <a:lstStyle/>
          <a:p>
            <a:pPr>
              <a:buFont typeface="Arial" panose="020B0604020202020204" pitchFamily="34" charset="0"/>
              <a:buChar char="•"/>
            </a:pPr>
            <a:r>
              <a:rPr lang="en-GB" sz="2000" dirty="0"/>
              <a:t> JISC Learning Analytics: </a:t>
            </a:r>
            <a:r>
              <a:rPr lang="en-GB" sz="2000" dirty="0">
                <a:hlinkClick r:id="rId2"/>
              </a:rPr>
              <a:t>https://www.jisc.ac.uk/reports/learning-analytics-in-higher-education</a:t>
            </a:r>
            <a:endParaRPr lang="en-GB" sz="2000" dirty="0"/>
          </a:p>
          <a:p>
            <a:pPr>
              <a:buFont typeface="Arial" panose="020B0604020202020204" pitchFamily="34" charset="0"/>
              <a:buChar char="•"/>
            </a:pPr>
            <a:r>
              <a:rPr lang="en-GB" sz="2000" dirty="0"/>
              <a:t> Open University: </a:t>
            </a:r>
            <a:r>
              <a:rPr lang="en-GB" sz="2000" dirty="0">
                <a:hlinkClick r:id="rId3"/>
              </a:rPr>
              <a:t>http://www.open.ac.uk/iet/main/research-innovation/learning-analytics</a:t>
            </a:r>
            <a:endParaRPr lang="en-GB" sz="2000" dirty="0"/>
          </a:p>
          <a:p>
            <a:pPr>
              <a:buFont typeface="Arial" panose="020B0604020202020204" pitchFamily="34" charset="0"/>
              <a:buChar char="•"/>
            </a:pPr>
            <a:r>
              <a:rPr lang="en-GB" sz="2000" dirty="0"/>
              <a:t> </a:t>
            </a:r>
            <a:r>
              <a:rPr lang="en-GB" sz="2000" dirty="0" smtClean="0"/>
              <a:t>S. </a:t>
            </a:r>
            <a:r>
              <a:rPr lang="en-GB" sz="2000" dirty="0"/>
              <a:t>Ahern’s Digi Ed blog posts: </a:t>
            </a:r>
            <a:r>
              <a:rPr lang="en-GB" sz="2000" u="sng" dirty="0">
                <a:hlinkClick r:id="rId4"/>
              </a:rPr>
              <a:t>http://blogs.ucl.ac.uk/digital-education/category/our-views/sams-scribbles/</a:t>
            </a:r>
            <a:endParaRPr lang="en-GB" sz="2000" u="sng" dirty="0"/>
          </a:p>
          <a:p>
            <a:pPr>
              <a:buFont typeface="Arial" panose="020B0604020202020204" pitchFamily="34" charset="0"/>
              <a:buChar char="•"/>
            </a:pPr>
            <a:r>
              <a:rPr lang="en-GB" sz="2000" dirty="0"/>
              <a:t> The Royal Society – Machine Learning:  </a:t>
            </a:r>
            <a:r>
              <a:rPr lang="en-GB" sz="2000" dirty="0">
                <a:hlinkClick r:id="rId5"/>
              </a:rPr>
              <a:t>https://royalsociety.org/topics-policy/projects/machine-learning/</a:t>
            </a:r>
            <a:endParaRPr lang="en-GB" sz="2000" dirty="0"/>
          </a:p>
          <a:p>
            <a:pPr>
              <a:buFont typeface="Arial" panose="020B0604020202020204" pitchFamily="34" charset="0"/>
              <a:buChar char="•"/>
            </a:pPr>
            <a:r>
              <a:rPr lang="en-GB" sz="2000" dirty="0"/>
              <a:t> Royal Statistical Society – Opportunities and Ethics of Big Data: </a:t>
            </a:r>
            <a:r>
              <a:rPr lang="en-GB" sz="2000" dirty="0">
                <a:hlinkClick r:id="rId6"/>
              </a:rPr>
              <a:t>http://www.rss.org.uk/Images/PDF/influencing-change/2016/rss-report-opps-and-ethics-of-big-data-feb-2016.pdf</a:t>
            </a:r>
            <a:endParaRPr lang="en-GB" sz="2000" dirty="0"/>
          </a:p>
          <a:p>
            <a:pPr>
              <a:buFont typeface="Arial" panose="020B0604020202020204" pitchFamily="34" charset="0"/>
              <a:buChar char="•"/>
            </a:pPr>
            <a:endParaRPr lang="en-GB" dirty="0"/>
          </a:p>
          <a:p>
            <a:pPr marL="4572" lvl="1" indent="0">
              <a:buNone/>
            </a:pPr>
            <a:endParaRPr lang="en-GB" dirty="0"/>
          </a:p>
        </p:txBody>
      </p:sp>
    </p:spTree>
    <p:extLst>
      <p:ext uri="{BB962C8B-B14F-4D97-AF65-F5344CB8AC3E}">
        <p14:creationId xmlns:p14="http://schemas.microsoft.com/office/powerpoint/2010/main" val="3922221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are you?</a:t>
            </a:r>
          </a:p>
        </p:txBody>
      </p:sp>
      <p:pic>
        <p:nvPicPr>
          <p:cNvPr id="4" name="Jh0k8q_OXzA"/>
          <p:cNvPicPr>
            <a:picLocks noGrp="1" noRot="1" noChangeAspect="1"/>
          </p:cNvPicPr>
          <p:nvPr>
            <p:ph idx="1"/>
            <a:videoFile r:link="rId1"/>
          </p:nvPr>
        </p:nvPicPr>
        <p:blipFill>
          <a:blip r:embed="rId4"/>
          <a:stretch>
            <a:fillRect/>
          </a:stretch>
        </p:blipFill>
        <p:spPr>
          <a:xfrm>
            <a:off x="3767138" y="2608263"/>
            <a:ext cx="4572000" cy="2571750"/>
          </a:xfrm>
          <a:prstGeom prst="rect">
            <a:avLst/>
          </a:prstGeom>
        </p:spPr>
      </p:pic>
      <p:sp>
        <p:nvSpPr>
          <p:cNvPr id="5" name="TextBox 4"/>
          <p:cNvSpPr txBox="1"/>
          <p:nvPr/>
        </p:nvSpPr>
        <p:spPr>
          <a:xfrm>
            <a:off x="4053840" y="5630545"/>
            <a:ext cx="6573520" cy="369332"/>
          </a:xfrm>
          <a:prstGeom prst="rect">
            <a:avLst/>
          </a:prstGeom>
          <a:noFill/>
        </p:spPr>
        <p:txBody>
          <a:bodyPr wrap="square" rtlCol="0">
            <a:spAutoFit/>
          </a:bodyPr>
          <a:lstStyle/>
          <a:p>
            <a:r>
              <a:rPr lang="en-GB" dirty="0">
                <a:hlinkClick r:id="rId5"/>
              </a:rPr>
              <a:t>https://youtu.be/Jh0k8q_OXzA?t=1m45s</a:t>
            </a:r>
            <a:endParaRPr lang="en-GB" dirty="0"/>
          </a:p>
        </p:txBody>
      </p:sp>
    </p:spTree>
    <p:extLst>
      <p:ext uri="{BB962C8B-B14F-4D97-AF65-F5344CB8AC3E}">
        <p14:creationId xmlns:p14="http://schemas.microsoft.com/office/powerpoint/2010/main" val="920972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Lewis Carroll the Mathematician</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59857" y="1998663"/>
            <a:ext cx="3096910" cy="3767137"/>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057571" y="1998663"/>
            <a:ext cx="2571071" cy="3767137"/>
          </a:xfrm>
        </p:spPr>
      </p:pic>
      <p:sp>
        <p:nvSpPr>
          <p:cNvPr id="7" name="TextBox 6"/>
          <p:cNvSpPr txBox="1"/>
          <p:nvPr/>
        </p:nvSpPr>
        <p:spPr>
          <a:xfrm>
            <a:off x="803592" y="6116320"/>
            <a:ext cx="4409440" cy="523220"/>
          </a:xfrm>
          <a:prstGeom prst="rect">
            <a:avLst/>
          </a:prstGeom>
          <a:noFill/>
        </p:spPr>
        <p:txBody>
          <a:bodyPr wrap="square" rtlCol="0">
            <a:spAutoFit/>
          </a:bodyPr>
          <a:lstStyle/>
          <a:p>
            <a:pPr algn="ctr"/>
            <a:r>
              <a:rPr lang="en-GB" sz="1400" dirty="0"/>
              <a:t>By Oskar Gustav </a:t>
            </a:r>
            <a:r>
              <a:rPr lang="en-GB" sz="1400" dirty="0" err="1"/>
              <a:t>Rejlander</a:t>
            </a:r>
            <a:r>
              <a:rPr lang="en-GB" sz="1400" dirty="0"/>
              <a:t> (1813? - 1875) [Public domain], via Wikimedia Commons</a:t>
            </a:r>
          </a:p>
        </p:txBody>
      </p:sp>
      <p:sp>
        <p:nvSpPr>
          <p:cNvPr id="9" name="TextBox 8"/>
          <p:cNvSpPr txBox="1"/>
          <p:nvPr/>
        </p:nvSpPr>
        <p:spPr>
          <a:xfrm>
            <a:off x="6580346" y="6116320"/>
            <a:ext cx="4199414" cy="523220"/>
          </a:xfrm>
          <a:prstGeom prst="rect">
            <a:avLst/>
          </a:prstGeom>
          <a:noFill/>
        </p:spPr>
        <p:txBody>
          <a:bodyPr wrap="square" rtlCol="0">
            <a:spAutoFit/>
          </a:bodyPr>
          <a:lstStyle/>
          <a:p>
            <a:pPr algn="ctr"/>
            <a:r>
              <a:rPr lang="en-GB" sz="1400" dirty="0"/>
              <a:t>https://www.bl.uk/collection-items/lewis-carrolls-the-game-of-logic</a:t>
            </a:r>
          </a:p>
        </p:txBody>
      </p:sp>
    </p:spTree>
    <p:extLst>
      <p:ext uri="{BB962C8B-B14F-4D97-AF65-F5344CB8AC3E}">
        <p14:creationId xmlns:p14="http://schemas.microsoft.com/office/powerpoint/2010/main" val="3818503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 Logic Grid Puzzle</a:t>
            </a:r>
          </a:p>
        </p:txBody>
      </p:sp>
      <p:pic>
        <p:nvPicPr>
          <p:cNvPr id="4" name="Content Placeholder 3"/>
          <p:cNvPicPr>
            <a:picLocks noGrp="1"/>
          </p:cNvPicPr>
          <p:nvPr>
            <p:ph idx="1"/>
          </p:nvPr>
        </p:nvPicPr>
        <p:blipFill rotWithShape="1">
          <a:blip r:embed="rId3"/>
          <a:srcRect l="22880" t="9905" r="49012" b="41233"/>
          <a:stretch/>
        </p:blipFill>
        <p:spPr bwMode="auto">
          <a:xfrm>
            <a:off x="4224550" y="2107755"/>
            <a:ext cx="3657174" cy="35743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7310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did you do?</a:t>
            </a:r>
          </a:p>
        </p:txBody>
      </p:sp>
      <p:graphicFrame>
        <p:nvGraphicFramePr>
          <p:cNvPr id="5" name="Diagram 4"/>
          <p:cNvGraphicFramePr/>
          <p:nvPr>
            <p:extLst>
              <p:ext uri="{D42A27DB-BD31-4B8C-83A1-F6EECF244321}">
                <p14:modId xmlns:p14="http://schemas.microsoft.com/office/powerpoint/2010/main" val="1364100656"/>
              </p:ext>
            </p:extLst>
          </p:nvPr>
        </p:nvGraphicFramePr>
        <p:xfrm>
          <a:off x="2008941" y="1989646"/>
          <a:ext cx="6720531" cy="3526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rrow: Curved Up 5"/>
          <p:cNvSpPr/>
          <p:nvPr/>
        </p:nvSpPr>
        <p:spPr>
          <a:xfrm flipH="1">
            <a:off x="1091184" y="4513879"/>
            <a:ext cx="8130381" cy="157837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29084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Formal definition</a:t>
            </a:r>
          </a:p>
        </p:txBody>
      </p:sp>
      <p:sp>
        <p:nvSpPr>
          <p:cNvPr id="3" name="Content Placeholder 2"/>
          <p:cNvSpPr>
            <a:spLocks noGrp="1"/>
          </p:cNvSpPr>
          <p:nvPr>
            <p:ph idx="1"/>
          </p:nvPr>
        </p:nvSpPr>
        <p:spPr/>
        <p:txBody>
          <a:bodyPr/>
          <a:lstStyle/>
          <a:p>
            <a:r>
              <a:rPr lang="en-GB" dirty="0"/>
              <a:t>Learning analytics is the measurement, collection, analysis and reporting of data about learners and their contexts, for purposes of understanding and optimising learning and the environments in which it occurs.</a:t>
            </a:r>
            <a:br>
              <a:rPr lang="en-GB" dirty="0"/>
            </a:br>
            <a:endParaRPr lang="en-GB" dirty="0"/>
          </a:p>
          <a:p>
            <a:r>
              <a:rPr lang="en-GB" b="1" dirty="0"/>
              <a:t>Siemens &amp; </a:t>
            </a:r>
            <a:r>
              <a:rPr lang="en-GB" b="1" dirty="0" err="1"/>
              <a:t>Gašević</a:t>
            </a:r>
            <a:r>
              <a:rPr lang="en-GB" b="1" dirty="0"/>
              <a:t>, 2012</a:t>
            </a:r>
            <a:endParaRPr lang="en-GB" dirty="0"/>
          </a:p>
        </p:txBody>
      </p:sp>
      <p:sp>
        <p:nvSpPr>
          <p:cNvPr id="4" name="TextBox 3"/>
          <p:cNvSpPr txBox="1"/>
          <p:nvPr/>
        </p:nvSpPr>
        <p:spPr>
          <a:xfrm>
            <a:off x="114300" y="6099464"/>
            <a:ext cx="7949046" cy="646331"/>
          </a:xfrm>
          <a:prstGeom prst="rect">
            <a:avLst/>
          </a:prstGeom>
          <a:noFill/>
        </p:spPr>
        <p:txBody>
          <a:bodyPr wrap="square" rtlCol="0">
            <a:spAutoFit/>
          </a:bodyPr>
          <a:lstStyle/>
          <a:p>
            <a:r>
              <a:rPr lang="en-GB" dirty="0">
                <a:hlinkClick r:id="rId3"/>
              </a:rPr>
              <a:t>Guest Editorial - Learning and Knowledge Analytics. Educational Technology &amp; Society, 15 (3), 1–2. Siemens, G., &amp; </a:t>
            </a:r>
            <a:r>
              <a:rPr lang="en-GB" dirty="0" err="1">
                <a:hlinkClick r:id="rId3"/>
              </a:rPr>
              <a:t>Gašević</a:t>
            </a:r>
            <a:r>
              <a:rPr lang="en-GB" dirty="0">
                <a:hlinkClick r:id="rId3"/>
              </a:rPr>
              <a:t>, D. (2012)</a:t>
            </a:r>
            <a:endParaRPr lang="en-GB" dirty="0"/>
          </a:p>
        </p:txBody>
      </p:sp>
    </p:spTree>
    <p:extLst>
      <p:ext uri="{BB962C8B-B14F-4D97-AF65-F5344CB8AC3E}">
        <p14:creationId xmlns:p14="http://schemas.microsoft.com/office/powerpoint/2010/main" val="3521675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am I doing?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9826349"/>
              </p:ext>
            </p:extLst>
          </p:nvPr>
        </p:nvGraphicFramePr>
        <p:xfrm>
          <a:off x="657224" y="2696278"/>
          <a:ext cx="10753725" cy="3767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5073376" y="2218479"/>
            <a:ext cx="1059507" cy="1059507"/>
            <a:chOff x="5258602" y="238270"/>
            <a:chExt cx="1059507" cy="1059507"/>
          </a:xfrm>
          <a:solidFill>
            <a:schemeClr val="tx2">
              <a:lumMod val="75000"/>
              <a:lumOff val="25000"/>
            </a:schemeClr>
          </a:solidFill>
        </p:grpSpPr>
        <p:sp>
          <p:nvSpPr>
            <p:cNvPr id="6" name="Oval 5"/>
            <p:cNvSpPr/>
            <p:nvPr/>
          </p:nvSpPr>
          <p:spPr>
            <a:xfrm>
              <a:off x="5258602" y="238270"/>
              <a:ext cx="1059507" cy="105950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p:cNvSpPr/>
            <p:nvPr/>
          </p:nvSpPr>
          <p:spPr>
            <a:xfrm>
              <a:off x="5437845" y="393432"/>
              <a:ext cx="749185" cy="74918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a:t>Attainment</a:t>
              </a:r>
            </a:p>
          </p:txBody>
        </p:sp>
      </p:grpSp>
      <p:grpSp>
        <p:nvGrpSpPr>
          <p:cNvPr id="10" name="Group 9"/>
          <p:cNvGrpSpPr/>
          <p:nvPr/>
        </p:nvGrpSpPr>
        <p:grpSpPr>
          <a:xfrm>
            <a:off x="6084719" y="1874301"/>
            <a:ext cx="1059507" cy="1059507"/>
            <a:chOff x="5258602" y="238270"/>
            <a:chExt cx="1059507" cy="1059507"/>
          </a:xfrm>
          <a:solidFill>
            <a:srgbClr val="7030A0"/>
          </a:solidFill>
        </p:grpSpPr>
        <p:sp>
          <p:nvSpPr>
            <p:cNvPr id="11" name="Oval 10"/>
            <p:cNvSpPr/>
            <p:nvPr/>
          </p:nvSpPr>
          <p:spPr>
            <a:xfrm>
              <a:off x="5258602" y="238270"/>
              <a:ext cx="1059507" cy="105950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4"/>
            <p:cNvSpPr/>
            <p:nvPr/>
          </p:nvSpPr>
          <p:spPr>
            <a:xfrm>
              <a:off x="5437845" y="393432"/>
              <a:ext cx="749185" cy="74918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a:t>Ethics</a:t>
              </a:r>
            </a:p>
          </p:txBody>
        </p:sp>
      </p:grpSp>
    </p:spTree>
    <p:extLst>
      <p:ext uri="{BB962C8B-B14F-4D97-AF65-F5344CB8AC3E}">
        <p14:creationId xmlns:p14="http://schemas.microsoft.com/office/powerpoint/2010/main" val="3372098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7073" y="1933357"/>
            <a:ext cx="7877319" cy="3371493"/>
          </a:xfrm>
        </p:spPr>
      </p:pic>
      <p:sp>
        <p:nvSpPr>
          <p:cNvPr id="7" name="TextBox 6"/>
          <p:cNvSpPr txBox="1"/>
          <p:nvPr/>
        </p:nvSpPr>
        <p:spPr>
          <a:xfrm>
            <a:off x="2774373" y="5205845"/>
            <a:ext cx="8769927" cy="369332"/>
          </a:xfrm>
          <a:prstGeom prst="rect">
            <a:avLst/>
          </a:prstGeom>
          <a:noFill/>
        </p:spPr>
        <p:txBody>
          <a:bodyPr wrap="square" rtlCol="0">
            <a:spAutoFit/>
          </a:bodyPr>
          <a:lstStyle/>
          <a:p>
            <a:r>
              <a:rPr lang="en-GB" dirty="0"/>
              <a:t>https://www.flickr.com/photos/teachandlearn/3792277913</a:t>
            </a:r>
          </a:p>
        </p:txBody>
      </p:sp>
    </p:spTree>
    <p:extLst>
      <p:ext uri="{BB962C8B-B14F-4D97-AF65-F5344CB8AC3E}">
        <p14:creationId xmlns:p14="http://schemas.microsoft.com/office/powerpoint/2010/main" val="4109200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Evidencing Excellence</a:t>
            </a:r>
          </a:p>
        </p:txBody>
      </p:sp>
      <p:pic>
        <p:nvPicPr>
          <p:cNvPr id="4" name="Content Placeholder 3"/>
          <p:cNvPicPr>
            <a:picLocks noGrp="1" noChangeAspect="1"/>
          </p:cNvPicPr>
          <p:nvPr>
            <p:ph idx="1"/>
          </p:nvPr>
        </p:nvPicPr>
        <p:blipFill rotWithShape="1">
          <a:blip r:embed="rId3"/>
          <a:srcRect l="31297" t="8393" r="32707" b="2789"/>
          <a:stretch/>
        </p:blipFill>
        <p:spPr>
          <a:xfrm>
            <a:off x="3782290" y="1935754"/>
            <a:ext cx="3179619" cy="4413091"/>
          </a:xfrm>
          <a:prstGeom prst="rect">
            <a:avLst/>
          </a:prstGeom>
        </p:spPr>
      </p:pic>
    </p:spTree>
    <p:extLst>
      <p:ext uri="{BB962C8B-B14F-4D97-AF65-F5344CB8AC3E}">
        <p14:creationId xmlns:p14="http://schemas.microsoft.com/office/powerpoint/2010/main" val="4135492209"/>
      </p:ext>
    </p:extLst>
  </p:cSld>
  <p:clrMapOvr>
    <a:masterClrMapping/>
  </p:clrMapOvr>
</p:sld>
</file>

<file path=ppt/theme/theme1.xml><?xml version="1.0" encoding="utf-8"?>
<a:theme xmlns:a="http://schemas.openxmlformats.org/drawingml/2006/main" name="Metropolitan">
  <a:themeElements>
    <a:clrScheme name="Custom 2">
      <a:dk1>
        <a:sysClr val="windowText" lastClr="000000"/>
      </a:dk1>
      <a:lt1>
        <a:srgbClr val="EDF1E5"/>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496</TotalTime>
  <Words>578</Words>
  <Application>Microsoft Office PowerPoint</Application>
  <PresentationFormat>Widescreen</PresentationFormat>
  <Paragraphs>60</Paragraphs>
  <Slides>12</Slides>
  <Notes>8</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Metropolitan</vt:lpstr>
      <vt:lpstr>Data, Wonder and the Story of You</vt:lpstr>
      <vt:lpstr>Who are you?</vt:lpstr>
      <vt:lpstr>Lewis Carroll the Mathematician</vt:lpstr>
      <vt:lpstr>Activity – Logic Grid Puzzle</vt:lpstr>
      <vt:lpstr>What did you do?</vt:lpstr>
      <vt:lpstr>Formal definition</vt:lpstr>
      <vt:lpstr>What am I doing?</vt:lpstr>
      <vt:lpstr>Why?</vt:lpstr>
      <vt:lpstr>Evidencing Excellence</vt:lpstr>
      <vt:lpstr>Questions</vt:lpstr>
      <vt:lpstr>Prizes</vt:lpstr>
      <vt:lpstr>Further Reading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Wonder and the Story of You</dc:title>
  <dc:creator>cceasah</dc:creator>
  <cp:lastModifiedBy>cceasah</cp:lastModifiedBy>
  <cp:revision>25</cp:revision>
  <dcterms:created xsi:type="dcterms:W3CDTF">2017-02-20T10:46:33Z</dcterms:created>
  <dcterms:modified xsi:type="dcterms:W3CDTF">2017-02-27T16:53:17Z</dcterms:modified>
</cp:coreProperties>
</file>